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9DA65-722E-4AB1-8714-117F02212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86F256-8D50-45BD-9AB0-1F44D1967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143E4-E889-41AC-A5AD-D8E10BBBF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A9D39B-C018-463C-A6BD-98ABEE79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B251FD-C9B1-4BC7-BD79-E6E6B6980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8999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2153F-EA61-4071-81B7-B0FD8A49F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AE36A9-B480-4AA1-A615-DBA936121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999E9D-F929-43F6-93B9-48A579857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A4182D-5762-4263-A8D5-6F01C2DE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3B6ABD-7120-4B63-9618-E1557A0C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792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AC893-1C26-429B-A0AC-B4335895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ABADE7-41B8-4AA0-B6B4-D9E8F6EF6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93E5F3-22D9-447F-9765-F19A2BB3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651F4B-8999-4C56-A90C-5B997A89F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5AF77B-7606-432E-B98E-D619C465B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724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64F7F-4CE3-4690-BC6B-F17359BAA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A12A99-02D1-4C94-8A1E-533BCE9DB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4CF1C2-AD4B-4437-9354-C19AE438A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C01E86-CB4A-478D-BE89-96417AE9A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576BFC-ABD7-4D02-A012-06756E10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6FC601-ACD7-498C-9794-67FDB10F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017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9EF42-0F7E-4740-84E3-A0C7CFC9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024415-B71A-4D40-A484-98735003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D1B1F3-B293-4293-BB8F-DD5FBA624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B94AD1-748F-42B3-B72B-5D0534CDD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FC72DC-DD67-4189-9778-0E012E770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0CB8692-D503-4189-9F4D-B327FBAF1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7F9341-58AD-4AB0-8AFE-C5C17C46B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01ED0EB-8BB3-480E-8EC6-EF6922B4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341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FDD26-3F45-43EA-AB9F-1DCE02A12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86C74E-57E7-4779-A195-652C71FB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BFB71F-4B9B-48EA-84F4-61C0E1C2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2182AFA-49BC-4829-900D-250ECF6CE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348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A0062B-36A5-412E-9455-B42739728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8F83F8-780C-4479-B9BC-421256778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41BEAD-62F3-4C53-B94F-6C511AE7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141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9A090-082A-4BF1-815F-F7A68083A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9837C0-71E6-40B1-99FD-B25CC098F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23BB11-AC6A-4A34-B29B-D99700CCE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758790-E3F7-4E13-9DE4-ED4266A3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4C3F25-6173-40CB-AF23-E6D6C532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D34849-502E-4ED9-B6C1-EB16E123D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685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13F87-F80D-4633-BBBD-8A5AC17EC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A0DEE2-3EA5-4A98-B227-7F24B342F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129F17-563C-4E07-95FC-747EC66D6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004DB1-4AAA-4DAC-BAF9-F24712A9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701FFB-30E9-4D34-A110-23B026921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E3B1F2-E6F7-4D0A-9769-B1EC577D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2425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0A066-1284-41E3-BF9B-4CCD0B502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D71411-E53C-4768-B485-99E383D26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344D1-AA85-4A80-9C1A-DF7734E9F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C875E7-5CD2-4BE1-8555-12D0D0B5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51B305-6BD8-452C-A4A1-B231AB18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250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BCA8CF-8C8B-4916-895B-ADF89483B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73D5AA-3D54-463F-871B-2BBDC6371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F94131-E9DF-4091-9D92-72C7C7AD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20AAD4-577B-4E0C-808F-658904FB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5DA0DF-3340-4D90-BDC5-FF479617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823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112F24-2935-46F6-8AB5-89A0A0F5D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70D9C9-6DCA-45CA-8966-183CE8716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A24F60-D9D2-4FA0-8ED7-FC3F78EDE4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796EB-1238-4944-A994-E91B43938419}" type="datetimeFigureOut">
              <a:rPr lang="es-CO" smtClean="0"/>
              <a:t>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E3057A-A35A-48B3-AAD7-F9669713D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0FD59C-B394-4F33-A9A2-58A874EA4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087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992B17B-82AF-43E2-A159-255E7169AA86}"/>
              </a:ext>
            </a:extLst>
          </p:cNvPr>
          <p:cNvSpPr txBox="1"/>
          <p:nvPr/>
        </p:nvSpPr>
        <p:spPr>
          <a:xfrm>
            <a:off x="516835" y="1995951"/>
            <a:ext cx="10909604" cy="4529797"/>
          </a:xfrm>
          <a:prstGeom prst="rect">
            <a:avLst/>
          </a:prstGeom>
          <a:noFill/>
          <a:ln w="793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5AC7C7-15EC-4330-9799-E070C2430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191" y="323166"/>
            <a:ext cx="6288259" cy="774842"/>
          </a:xfrm>
        </p:spPr>
        <p:txBody>
          <a:bodyPr>
            <a:normAutofit fontScale="90000"/>
          </a:bodyPr>
          <a:lstStyle/>
          <a:p>
            <a:r>
              <a:rPr lang="es-CO" dirty="0"/>
              <a:t>CUADRO DE HONOR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3C9C4C-C47C-4591-BD1E-8F332B849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0188" y="1462106"/>
            <a:ext cx="8568910" cy="646331"/>
          </a:xfrm>
        </p:spPr>
        <p:txBody>
          <a:bodyPr>
            <a:normAutofit/>
          </a:bodyPr>
          <a:lstStyle/>
          <a:p>
            <a:r>
              <a:rPr lang="es-CO" sz="2400" b="1" dirty="0">
                <a:solidFill>
                  <a:schemeClr val="tx1"/>
                </a:solidFill>
              </a:rPr>
              <a:t>Reconocimiento a la excelencia académica en el primer trimestre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D105C08-AF3D-4434-930C-6983932F7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6000000">
            <a:off x="876247" y="2417949"/>
            <a:ext cx="1996932" cy="25174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562EA25-2B7A-4C7E-9093-42F9E063B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4086" y="2463939"/>
            <a:ext cx="1996933" cy="25174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703249-B259-4536-A0A0-7031A3E59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352" y="2463939"/>
            <a:ext cx="1974611" cy="24893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24DE17B-C5E9-4999-B3AF-C39979F155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1656" y="2407673"/>
            <a:ext cx="1974611" cy="24893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348F409-64E2-4D3C-B559-192607EE7672}"/>
              </a:ext>
            </a:extLst>
          </p:cNvPr>
          <p:cNvSpPr txBox="1"/>
          <p:nvPr/>
        </p:nvSpPr>
        <p:spPr>
          <a:xfrm>
            <a:off x="720253" y="5343416"/>
            <a:ext cx="2099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Sergio Andrés</a:t>
            </a:r>
          </a:p>
          <a:p>
            <a:pPr algn="ctr"/>
            <a:r>
              <a:rPr lang="es-CO" dirty="0"/>
              <a:t>Silva Maldonado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D5A11F7-DA22-430A-9F3E-C4673580B988}"/>
              </a:ext>
            </a:extLst>
          </p:cNvPr>
          <p:cNvSpPr/>
          <p:nvPr/>
        </p:nvSpPr>
        <p:spPr>
          <a:xfrm>
            <a:off x="3321284" y="5308406"/>
            <a:ext cx="2430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Sergio Andrés </a:t>
            </a:r>
          </a:p>
          <a:p>
            <a:pPr algn="ctr"/>
            <a:r>
              <a:rPr lang="es-CO" dirty="0"/>
              <a:t>Gil Ospina</a:t>
            </a:r>
          </a:p>
          <a:p>
            <a:pPr algn="ctr"/>
            <a:endParaRPr lang="es-CO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BA834A6-DF85-4C98-9A72-F5C7464AB129}"/>
              </a:ext>
            </a:extLst>
          </p:cNvPr>
          <p:cNvSpPr/>
          <p:nvPr/>
        </p:nvSpPr>
        <p:spPr>
          <a:xfrm>
            <a:off x="6251918" y="5337246"/>
            <a:ext cx="2430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Diego Berkeley</a:t>
            </a:r>
          </a:p>
          <a:p>
            <a:pPr algn="ctr"/>
            <a:r>
              <a:rPr lang="es-CO" dirty="0"/>
              <a:t>Bernal Sánchez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10E7CF3-DD7F-413B-845C-05F9C7E9C6A5}"/>
              </a:ext>
            </a:extLst>
          </p:cNvPr>
          <p:cNvSpPr/>
          <p:nvPr/>
        </p:nvSpPr>
        <p:spPr>
          <a:xfrm>
            <a:off x="8839178" y="5303546"/>
            <a:ext cx="2430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Yuri Alejandra</a:t>
            </a:r>
          </a:p>
          <a:p>
            <a:pPr algn="ctr"/>
            <a:r>
              <a:rPr lang="es-CO" dirty="0"/>
              <a:t>Rayo Jiménez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C1D3618-758A-45EC-9E9C-DDCF8427A249}"/>
              </a:ext>
            </a:extLst>
          </p:cNvPr>
          <p:cNvPicPr/>
          <p:nvPr/>
        </p:nvPicPr>
        <p:blipFill>
          <a:blip r:embed="rId7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731" y="1"/>
            <a:ext cx="1334568" cy="1631852"/>
          </a:xfrm>
          <a:prstGeom prst="rect">
            <a:avLst/>
          </a:prstGeom>
          <a:noFill/>
        </p:spPr>
      </p:pic>
      <p:pic>
        <p:nvPicPr>
          <p:cNvPr id="1026" name="Picture 2" descr="Graduación. Mortarboard y diploma. 3D — Foto de Stock">
            <a:extLst>
              <a:ext uri="{FF2B5EF4-FFF2-40B4-BE49-F238E27FC236}">
                <a16:creationId xmlns:a16="http://schemas.microsoft.com/office/drawing/2014/main" id="{C0E39C20-A7B1-45DF-A60B-FD4D97B84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2663" y="0"/>
            <a:ext cx="1937995" cy="145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4D4BB7EB-ADF5-47A8-A826-B0E5E9FD1C5C}"/>
              </a:ext>
            </a:extLst>
          </p:cNvPr>
          <p:cNvSpPr/>
          <p:nvPr/>
        </p:nvSpPr>
        <p:spPr>
          <a:xfrm>
            <a:off x="1925332" y="4342214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3D10EBEF-1B99-45AA-923E-A8865DE2621E}"/>
              </a:ext>
            </a:extLst>
          </p:cNvPr>
          <p:cNvSpPr/>
          <p:nvPr/>
        </p:nvSpPr>
        <p:spPr>
          <a:xfrm>
            <a:off x="4761922" y="4304693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C3C84224-CE0B-42E8-B7DD-DA07ED05CCD5}"/>
              </a:ext>
            </a:extLst>
          </p:cNvPr>
          <p:cNvSpPr/>
          <p:nvPr/>
        </p:nvSpPr>
        <p:spPr>
          <a:xfrm>
            <a:off x="7690340" y="4260849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BA14AC0-6BE7-4A1C-A1DD-5D9FC8065788}"/>
              </a:ext>
            </a:extLst>
          </p:cNvPr>
          <p:cNvSpPr/>
          <p:nvPr/>
        </p:nvSpPr>
        <p:spPr>
          <a:xfrm>
            <a:off x="10339098" y="4230185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FE5FC98-6256-4467-8AEE-D0D1AAF3C7D4}"/>
              </a:ext>
            </a:extLst>
          </p:cNvPr>
          <p:cNvSpPr txBox="1"/>
          <p:nvPr/>
        </p:nvSpPr>
        <p:spPr>
          <a:xfrm>
            <a:off x="5146434" y="887026"/>
            <a:ext cx="2210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/>
              <a:t>Curso 901</a:t>
            </a:r>
          </a:p>
        </p:txBody>
      </p:sp>
    </p:spTree>
    <p:extLst>
      <p:ext uri="{BB962C8B-B14F-4D97-AF65-F5344CB8AC3E}">
        <p14:creationId xmlns:p14="http://schemas.microsoft.com/office/powerpoint/2010/main" val="1724318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30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CUADRO DE HONOR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ESPERANZA FULANO VARGAS</dc:creator>
  <cp:lastModifiedBy>DIEGO J. MOLANO GARCIA</cp:lastModifiedBy>
  <cp:revision>13</cp:revision>
  <dcterms:created xsi:type="dcterms:W3CDTF">2020-04-30T02:19:42Z</dcterms:created>
  <dcterms:modified xsi:type="dcterms:W3CDTF">2020-05-04T22:01:35Z</dcterms:modified>
</cp:coreProperties>
</file>